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2952" y="-12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7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9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1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4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9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6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D67E-C98A-7848-85BB-3BF4D1869105}" type="datetimeFigureOut">
              <a:rPr lang="en-US" smtClean="0"/>
              <a:t>31/08/16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FA39A-EDC0-6F48-9C93-73C321B36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5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3323" y="9536891"/>
            <a:ext cx="259947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latin typeface="Arial Black"/>
                <a:cs typeface="Arial Black"/>
              </a:rPr>
              <a:t>1</a:t>
            </a:r>
            <a:r>
              <a:rPr lang="en-US" sz="1400" spc="300" baseline="30000" dirty="0" smtClean="0">
                <a:latin typeface="Arial Black"/>
                <a:cs typeface="Arial Black"/>
              </a:rPr>
              <a:t>st</a:t>
            </a:r>
            <a:r>
              <a:rPr lang="en-US" sz="1400" spc="300" dirty="0" smtClean="0">
                <a:latin typeface="Arial Black"/>
                <a:cs typeface="Arial Black"/>
              </a:rPr>
              <a:t> OCTOBER 2016</a:t>
            </a:r>
          </a:p>
          <a:p>
            <a:r>
              <a:rPr lang="en-US" sz="1200" spc="300" dirty="0" smtClean="0">
                <a:latin typeface="Arial Black"/>
                <a:cs typeface="Arial Black"/>
              </a:rPr>
              <a:t>10.00</a:t>
            </a:r>
            <a:r>
              <a:rPr lang="en-US" sz="1000" spc="300" dirty="0" smtClean="0">
                <a:latin typeface="Arial Black"/>
                <a:cs typeface="Arial Black"/>
              </a:rPr>
              <a:t>AM</a:t>
            </a:r>
            <a:r>
              <a:rPr lang="en-US" sz="1200" spc="300" dirty="0" smtClean="0">
                <a:latin typeface="Arial Black"/>
                <a:cs typeface="Arial Black"/>
              </a:rPr>
              <a:t> – 3.00</a:t>
            </a:r>
            <a:r>
              <a:rPr lang="en-US" sz="1000" spc="300" dirty="0" smtClean="0">
                <a:latin typeface="Arial Black"/>
                <a:cs typeface="Arial Black"/>
              </a:rPr>
              <a:t>PM</a:t>
            </a:r>
          </a:p>
          <a:p>
            <a:endParaRPr lang="en-US" sz="1500" b="1" dirty="0">
              <a:latin typeface="Arial Black"/>
              <a:cs typeface="Arial Black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04871" y="9587693"/>
            <a:ext cx="0" cy="718639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84601" y="9536891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 smtClean="0">
                <a:latin typeface="Arial Black"/>
                <a:cs typeface="Arial Black"/>
              </a:rPr>
              <a:t>FARM</a:t>
            </a:r>
          </a:p>
          <a:p>
            <a:r>
              <a:rPr lang="en-US" sz="1000" b="1" spc="300" dirty="0" smtClean="0">
                <a:latin typeface="Arial Black"/>
                <a:cs typeface="Arial Black"/>
              </a:rPr>
              <a:t>ADDRESS 1</a:t>
            </a:r>
          </a:p>
          <a:p>
            <a:r>
              <a:rPr lang="en-US" sz="1000" b="1" spc="300" dirty="0" smtClean="0">
                <a:latin typeface="Arial Black"/>
                <a:cs typeface="Arial Black"/>
              </a:rPr>
              <a:t>TOWN</a:t>
            </a:r>
          </a:p>
          <a:p>
            <a:r>
              <a:rPr lang="en-US" sz="1000" b="1" spc="300" dirty="0" smtClean="0">
                <a:latin typeface="Arial Black"/>
                <a:cs typeface="Arial Black"/>
              </a:rPr>
              <a:t>POSTCODE</a:t>
            </a:r>
            <a:endParaRPr lang="en-US" sz="1000" b="1" dirty="0">
              <a:latin typeface="Arial Black"/>
              <a:cs typeface="Arial Black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30471" y="9587693"/>
            <a:ext cx="0" cy="718639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34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2016-08-31T08:25:16Z</dcterms:created>
  <dcterms:modified xsi:type="dcterms:W3CDTF">2016-08-31T16:39:00Z</dcterms:modified>
</cp:coreProperties>
</file>